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7" r:id="rId5"/>
    <p:sldId id="259" r:id="rId6"/>
    <p:sldId id="261" r:id="rId7"/>
    <p:sldId id="264" r:id="rId8"/>
    <p:sldId id="266" r:id="rId9"/>
    <p:sldId id="268" r:id="rId10"/>
    <p:sldId id="269" r:id="rId11"/>
    <p:sldId id="272" r:id="rId12"/>
    <p:sldId id="277" r:id="rId13"/>
    <p:sldId id="279" r:id="rId14"/>
    <p:sldId id="280" r:id="rId15"/>
    <p:sldId id="290" r:id="rId16"/>
    <p:sldId id="291" r:id="rId17"/>
    <p:sldId id="292" r:id="rId18"/>
    <p:sldId id="293" r:id="rId19"/>
    <p:sldId id="294" r:id="rId20"/>
    <p:sldId id="285" r:id="rId21"/>
    <p:sldId id="289" r:id="rId22"/>
    <p:sldId id="295" r:id="rId23"/>
    <p:sldId id="296" r:id="rId24"/>
    <p:sldId id="260"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3/05/2024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3/05/2024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3/05/2024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8" y="1506076"/>
            <a:ext cx="4594411"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457200" indent="-457200">
              <a:lnSpc>
                <a:spcPct val="107000"/>
              </a:lnSpc>
              <a:spcAft>
                <a:spcPts val="800"/>
              </a:spcAft>
              <a:buFont typeface="Arial" panose="020B0604020202020204" pitchFamily="34" charset="0"/>
              <a:buAutoNum type="arabicPeriod"/>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26471"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a:t>
            </a: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9ADBD769-8A81-4B61-97A1-1DC1B241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80" y="1690688"/>
            <a:ext cx="2859160" cy="3151430"/>
          </a:xfrm>
          <a:prstGeom prst="rect">
            <a:avLst/>
          </a:prstGeom>
        </p:spPr>
      </p:pic>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69"/>
            <a:ext cx="10349751" cy="3660775"/>
          </a:xfrm>
        </p:spPr>
        <p:txBody>
          <a:bodyPr>
            <a:normAutofit/>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4" y="1794769"/>
            <a:ext cx="5836920" cy="3660775"/>
          </a:xfrm>
        </p:spPr>
        <p:txBody>
          <a:bodyPr>
            <a:normAutofit fontScale="77500" lnSpcReduction="2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74EF7EC9-D953-48D0-AB64-7E50333B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17" y="1129695"/>
            <a:ext cx="3978011" cy="4032509"/>
          </a:xfrm>
          <a:prstGeom prst="rect">
            <a:avLst/>
          </a:prstGeom>
        </p:spPr>
      </p:pic>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6630217" cy="4797511"/>
          </a:xfrm>
        </p:spPr>
        <p:txBody>
          <a:bodyPr>
            <a:noAutofit/>
          </a:bodyPr>
          <a:lstStyle/>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18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050" name="Picture 2" descr="Lista de objetivos, ilustración, png | PNGWing">
            <a:extLst>
              <a:ext uri="{FF2B5EF4-FFF2-40B4-BE49-F238E27FC236}">
                <a16:creationId xmlns:a16="http://schemas.microsoft.com/office/drawing/2014/main" id="{35FD1C8F-3518-42E4-B634-84CA098D3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045" y="1567961"/>
            <a:ext cx="3744306" cy="374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2933693D-A524-410D-BB9C-A793A80F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378" y="101137"/>
            <a:ext cx="1248855" cy="1248855"/>
          </a:xfrm>
          <a:prstGeom prst="rect">
            <a:avLst/>
          </a:prstGeom>
        </p:spPr>
      </p:pic>
      <p:pic>
        <p:nvPicPr>
          <p:cNvPr id="12" name="Imagen 11">
            <a:extLst>
              <a:ext uri="{FF2B5EF4-FFF2-40B4-BE49-F238E27FC236}">
                <a16:creationId xmlns:a16="http://schemas.microsoft.com/office/drawing/2014/main" id="{57D6756D-585A-4847-ACA5-7B0AB49BA14E}"/>
              </a:ext>
            </a:extLst>
          </p:cNvPr>
          <p:cNvPicPr>
            <a:picLocks noChangeAspect="1"/>
          </p:cNvPicPr>
          <p:nvPr/>
        </p:nvPicPr>
        <p:blipFill>
          <a:blip r:embed="rId4"/>
          <a:stretch>
            <a:fillRect/>
          </a:stretch>
        </p:blipFill>
        <p:spPr>
          <a:xfrm>
            <a:off x="1986606" y="1429642"/>
            <a:ext cx="8666207" cy="4737624"/>
          </a:xfrm>
          <a:prstGeom prst="rect">
            <a:avLst/>
          </a:prstGeom>
        </p:spPr>
      </p:pic>
    </p:spTree>
    <p:extLst>
      <p:ext uri="{BB962C8B-B14F-4D97-AF65-F5344CB8AC3E}">
        <p14:creationId xmlns:p14="http://schemas.microsoft.com/office/powerpoint/2010/main" val="333720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3"/>
            <a:ext cx="5535695" cy="832500"/>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4" name="AutoShape 2" descr="Java (lenguaje de programación) - Wikipedia, la enciclopedia libre">
            <a:extLst>
              <a:ext uri="{FF2B5EF4-FFF2-40B4-BE49-F238E27FC236}">
                <a16:creationId xmlns:a16="http://schemas.microsoft.com/office/drawing/2014/main" id="{6A0D14B2-29B3-4AFA-A15F-CCC7C30E2CB5}"/>
              </a:ext>
            </a:extLst>
          </p:cNvPr>
          <p:cNvSpPr>
            <a:spLocks noChangeAspect="1" noChangeArrowheads="1"/>
          </p:cNvSpPr>
          <p:nvPr/>
        </p:nvSpPr>
        <p:spPr bwMode="auto">
          <a:xfrm>
            <a:off x="5925184" y="29897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8" name="Marcador de contenido 17">
            <a:extLst>
              <a:ext uri="{FF2B5EF4-FFF2-40B4-BE49-F238E27FC236}">
                <a16:creationId xmlns:a16="http://schemas.microsoft.com/office/drawing/2014/main" id="{18DC7E97-8346-4624-8F86-351125F45D18}"/>
              </a:ext>
            </a:extLst>
          </p:cNvPr>
          <p:cNvPicPr>
            <a:picLocks noGrp="1" noChangeAspect="1"/>
          </p:cNvPicPr>
          <p:nvPr>
            <p:ph idx="1"/>
          </p:nvPr>
        </p:nvPicPr>
        <p:blipFill rotWithShape="1">
          <a:blip r:embed="rId3"/>
          <a:srcRect t="14820"/>
          <a:stretch/>
        </p:blipFill>
        <p:spPr>
          <a:xfrm>
            <a:off x="2781338" y="1117094"/>
            <a:ext cx="6629323" cy="4645009"/>
          </a:xfrm>
        </p:spPr>
      </p:pic>
      <p:sp>
        <p:nvSpPr>
          <p:cNvPr id="14" name="AutoShape 2" descr="y este para el marco tecnologico, sería como lo mismo que el de sofia, que solo agregó imagenes y ellos explicaron el resto.">
            <a:extLst>
              <a:ext uri="{FF2B5EF4-FFF2-40B4-BE49-F238E27FC236}">
                <a16:creationId xmlns:a16="http://schemas.microsoft.com/office/drawing/2014/main" id="{7BBBC7E4-0766-419F-BA5F-40024A77C25B}"/>
              </a:ext>
            </a:extLst>
          </p:cNvPr>
          <p:cNvSpPr>
            <a:spLocks noChangeAspect="1" noChangeArrowheads="1"/>
          </p:cNvSpPr>
          <p:nvPr/>
        </p:nvSpPr>
        <p:spPr bwMode="auto">
          <a:xfrm>
            <a:off x="4195482" y="3276600"/>
            <a:ext cx="2052918" cy="20529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34306666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2.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1488</TotalTime>
  <Words>1563</Words>
  <Application>Microsoft Office PowerPoint</Application>
  <PresentationFormat>Panorámica</PresentationFormat>
  <Paragraphs>80</Paragraphs>
  <Slides>21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Marco conceptual</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33</cp:revision>
  <dcterms:created xsi:type="dcterms:W3CDTF">2024-04-11T12:34:25Z</dcterms:created>
  <dcterms:modified xsi:type="dcterms:W3CDTF">2024-05-03T20:31:58Z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